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2" y="-21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8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AA266-1585-4A38-9000-CBE24E57459B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DFE6-A553-41F4-90AD-0F2042E2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8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0" t="23240" r="14897" b="55332"/>
          <a:stretch/>
        </p:blipFill>
        <p:spPr bwMode="auto">
          <a:xfrm>
            <a:off x="903512" y="533399"/>
            <a:ext cx="7364188" cy="613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943600" y="2819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52458" y="2895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9042" y="2692923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5731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91200" y="2743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5976258" y="3141821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291737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57900" y="297724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76258" y="3087714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2.1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8542" y="291192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2.2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0829" y="2774564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2.3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53100" y="2971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53743" y="3275978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00"/>
                </a:solidFill>
              </a:rPr>
              <a:t>3</a:t>
            </a:r>
            <a:r>
              <a:rPr lang="en-US" sz="1000" dirty="0" smtClean="0">
                <a:solidFill>
                  <a:srgbClr val="FFFF00"/>
                </a:solidFill>
              </a:rPr>
              <a:t>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2589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3.1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15815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3.3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V="1">
            <a:off x="5791200" y="327597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5938158" y="218802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5921828" y="167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5949042" y="2438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5464629" y="331407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5181600" y="319977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4876800" y="273439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4876800" y="367392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5448300" y="3581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5938158" y="351064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21828" y="35052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4.1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1972" y="355962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4.2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5915" y="364127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4.3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0" y="228807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5.3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9042" y="2030968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5.2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2715" y="15063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5.1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6029" y="2028893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6.2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57800" y="22860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7.2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2729" y="179226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6.1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24207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6.3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 flipV="1">
            <a:off x="5257800" y="2471057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V="1">
            <a:off x="4457700" y="38032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V="1">
            <a:off x="5562600" y="259079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V="1">
            <a:off x="5214257" y="2075804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V="1">
            <a:off x="5562600" y="195476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589815" y="2064918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7.1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6800" y="2514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7.3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76158" y="1473994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8.1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 flipV="1">
            <a:off x="4114800" y="1720215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5595258" y="2193471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V="1">
            <a:off x="3900534" y="166767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V="1">
            <a:off x="5334000" y="166214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V="1">
            <a:off x="4784272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61115" y="149498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8.2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96350" y="15444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8.3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61309" y="3767776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9.3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58971" y="343468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9.2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52800" y="277249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9.1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flipV="1">
            <a:off x="3429000" y="2962611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V="1">
            <a:off x="2882771" y="195495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V="1">
            <a:off x="3181158" y="231916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3048000" y="361874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3294330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290934" y="1635204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10.1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81334" y="1780651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10.2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04995" y="2141118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10.3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3935239" y="1877275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V="1">
            <a:off x="4121213" y="281603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flipV="1">
            <a:off x="3976734" y="3467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flipV="1">
            <a:off x="4112912" y="3115847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79512" y="152861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11.1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72620" y="190804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11.2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267872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11.3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V="1">
            <a:off x="2590797" y="4419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V="1">
            <a:off x="2057400" y="41148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V="1">
            <a:off x="2643234" y="381129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V="1">
            <a:off x="3834520" y="233291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V="1">
            <a:off x="2753385" y="473760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flipV="1">
            <a:off x="4732969" y="356507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4107525" y="299357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12.1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63154" y="3337602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12.2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80264" y="3390278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12.3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98310" y="4800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13.3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628897" y="367392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13.2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48134" y="216641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13.1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flipV="1">
            <a:off x="4369051" y="225671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V="1">
            <a:off x="2133600" y="3032534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flipV="1">
            <a:off x="2567034" y="330588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flipV="1">
            <a:off x="2997829" y="4346635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828800" y="284251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14.1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71558" y="3214491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14.2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40002" y="437268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14.3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14600" y="4425903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15.3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52600" y="394477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15.2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341137" y="2247899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15.1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66900" y="4634024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16.3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828800" y="3494477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16.2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81885" y="2718385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16.1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flipV="1">
            <a:off x="2362200" y="29337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flipV="1">
            <a:off x="2019300" y="370259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flipV="1">
            <a:off x="2057400" y="4595924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9</cp:revision>
  <cp:lastPrinted>2013-09-26T13:31:54Z</cp:lastPrinted>
  <dcterms:created xsi:type="dcterms:W3CDTF">2013-09-23T17:09:23Z</dcterms:created>
  <dcterms:modified xsi:type="dcterms:W3CDTF">2013-09-27T12:47:11Z</dcterms:modified>
</cp:coreProperties>
</file>