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2" y="-2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A266-1585-4A38-9000-CBE24E57459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314" b="21800"/>
          <a:stretch/>
        </p:blipFill>
        <p:spPr bwMode="auto">
          <a:xfrm>
            <a:off x="1143000" y="533400"/>
            <a:ext cx="6400800" cy="592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6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7" t="18218" r="1227" b="45527"/>
          <a:stretch/>
        </p:blipFill>
        <p:spPr bwMode="auto">
          <a:xfrm>
            <a:off x="381000" y="533400"/>
            <a:ext cx="818182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1</cp:revision>
  <dcterms:created xsi:type="dcterms:W3CDTF">2013-09-23T17:09:23Z</dcterms:created>
  <dcterms:modified xsi:type="dcterms:W3CDTF">2013-09-23T17:09:58Z</dcterms:modified>
</cp:coreProperties>
</file>